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9" r:id="rId1"/>
  </p:sldMasterIdLst>
  <p:notesMasterIdLst>
    <p:notesMasterId r:id="rId19"/>
  </p:notesMasterIdLst>
  <p:handoutMasterIdLst>
    <p:handoutMasterId r:id="rId20"/>
  </p:handoutMasterIdLst>
  <p:sldIdLst>
    <p:sldId id="256" r:id="rId2"/>
    <p:sldId id="257" r:id="rId3"/>
    <p:sldId id="258" r:id="rId4"/>
    <p:sldId id="259" r:id="rId5"/>
    <p:sldId id="260" r:id="rId6"/>
    <p:sldId id="261" r:id="rId7"/>
    <p:sldId id="262" r:id="rId8"/>
    <p:sldId id="266" r:id="rId9"/>
    <p:sldId id="268" r:id="rId10"/>
    <p:sldId id="269" r:id="rId11"/>
    <p:sldId id="270" r:id="rId12"/>
    <p:sldId id="271" r:id="rId13"/>
    <p:sldId id="272" r:id="rId14"/>
    <p:sldId id="263" r:id="rId15"/>
    <p:sldId id="273" r:id="rId16"/>
    <p:sldId id="264" r:id="rId17"/>
    <p:sldId id="265" r:id="rId18"/>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C0C"/>
    <a:srgbClr val="0A0A0A"/>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80A49-C80D-49A1-88FB-89930B759E72}"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6F85F405-234E-4BA8-AA7A-ABB3AB905F50}">
      <dgm:prSet/>
      <dgm:spPr/>
      <dgm:t>
        <a:bodyPr/>
        <a:lstStyle/>
        <a:p>
          <a:r>
            <a:rPr lang="en-GB"/>
            <a:t>Unregistered users can only access the home page not anything else.</a:t>
          </a:r>
          <a:endParaRPr lang="en-US"/>
        </a:p>
      </dgm:t>
    </dgm:pt>
    <dgm:pt modelId="{18B26D73-7745-4718-9624-50BD23CD1182}" type="parTrans" cxnId="{BF30B550-555A-41E1-B31F-CA30C9084F0C}">
      <dgm:prSet/>
      <dgm:spPr/>
      <dgm:t>
        <a:bodyPr/>
        <a:lstStyle/>
        <a:p>
          <a:endParaRPr lang="en-US"/>
        </a:p>
      </dgm:t>
    </dgm:pt>
    <dgm:pt modelId="{1F6683A3-5593-4943-BB5A-63640A839158}" type="sibTrans" cxnId="{BF30B550-555A-41E1-B31F-CA30C9084F0C}">
      <dgm:prSet phldrT="1" phldr="0"/>
      <dgm:spPr/>
      <dgm:t>
        <a:bodyPr/>
        <a:lstStyle/>
        <a:p>
          <a:r>
            <a:rPr lang="en-US"/>
            <a:t>1</a:t>
          </a:r>
        </a:p>
      </dgm:t>
    </dgm:pt>
    <dgm:pt modelId="{C052121A-2B6F-4F14-8179-B3107A4ECA8F}">
      <dgm:prSet/>
      <dgm:spPr/>
      <dgm:t>
        <a:bodyPr/>
        <a:lstStyle/>
        <a:p>
          <a:r>
            <a:rPr lang="en-GB"/>
            <a:t>Student only can Check their result by the help of Admin</a:t>
          </a:r>
          <a:endParaRPr lang="en-US"/>
        </a:p>
      </dgm:t>
    </dgm:pt>
    <dgm:pt modelId="{3ABF150A-EEF5-4D6E-8C92-692286DBDD58}" type="parTrans" cxnId="{9A4EAA6B-4D15-4E04-AD05-CD0B0926E0E4}">
      <dgm:prSet/>
      <dgm:spPr/>
      <dgm:t>
        <a:bodyPr/>
        <a:lstStyle/>
        <a:p>
          <a:endParaRPr lang="en-US"/>
        </a:p>
      </dgm:t>
    </dgm:pt>
    <dgm:pt modelId="{CB98D2D2-E9E6-4353-B25E-1D1441A57287}" type="sibTrans" cxnId="{9A4EAA6B-4D15-4E04-AD05-CD0B0926E0E4}">
      <dgm:prSet phldrT="2" phldr="0"/>
      <dgm:spPr/>
      <dgm:t>
        <a:bodyPr/>
        <a:lstStyle/>
        <a:p>
          <a:r>
            <a:rPr lang="en-US"/>
            <a:t>2</a:t>
          </a:r>
        </a:p>
      </dgm:t>
    </dgm:pt>
    <dgm:pt modelId="{16D80AB4-06BF-49F9-AB57-EBF54AB841BC}">
      <dgm:prSet/>
      <dgm:spPr/>
      <dgm:t>
        <a:bodyPr/>
        <a:lstStyle/>
        <a:p>
          <a:r>
            <a:rPr lang="en-GB"/>
            <a:t>This system is only for IT field students not for other students.</a:t>
          </a:r>
          <a:endParaRPr lang="en-US"/>
        </a:p>
      </dgm:t>
    </dgm:pt>
    <dgm:pt modelId="{AB78AA2C-93E9-44E3-9543-46C830A68D6A}" type="parTrans" cxnId="{3FF65A5D-847F-4B8C-960A-F8102866FD4D}">
      <dgm:prSet/>
      <dgm:spPr/>
      <dgm:t>
        <a:bodyPr/>
        <a:lstStyle/>
        <a:p>
          <a:endParaRPr lang="en-US"/>
        </a:p>
      </dgm:t>
    </dgm:pt>
    <dgm:pt modelId="{1774D0DE-AB7A-4ABB-A3CD-B481FB995AE8}" type="sibTrans" cxnId="{3FF65A5D-847F-4B8C-960A-F8102866FD4D}">
      <dgm:prSet phldrT="3" phldr="0"/>
      <dgm:spPr/>
      <dgm:t>
        <a:bodyPr/>
        <a:lstStyle/>
        <a:p>
          <a:r>
            <a:rPr lang="en-US"/>
            <a:t>3</a:t>
          </a:r>
        </a:p>
      </dgm:t>
    </dgm:pt>
    <dgm:pt modelId="{6E657DB8-6EB1-42AB-81E2-746FA4BC8421}" type="pres">
      <dgm:prSet presAssocID="{E5A80A49-C80D-49A1-88FB-89930B759E72}" presName="Name0" presStyleCnt="0">
        <dgm:presLayoutVars>
          <dgm:animLvl val="lvl"/>
          <dgm:resizeHandles val="exact"/>
        </dgm:presLayoutVars>
      </dgm:prSet>
      <dgm:spPr/>
    </dgm:pt>
    <dgm:pt modelId="{D20F19C1-3038-4277-83B7-C873491F9557}" type="pres">
      <dgm:prSet presAssocID="{6F85F405-234E-4BA8-AA7A-ABB3AB905F50}" presName="compositeNode" presStyleCnt="0">
        <dgm:presLayoutVars>
          <dgm:bulletEnabled val="1"/>
        </dgm:presLayoutVars>
      </dgm:prSet>
      <dgm:spPr/>
    </dgm:pt>
    <dgm:pt modelId="{75F00684-0583-46FC-814E-DA47377201D9}" type="pres">
      <dgm:prSet presAssocID="{6F85F405-234E-4BA8-AA7A-ABB3AB905F50}" presName="bgRect" presStyleLbl="bgAccFollowNode1" presStyleIdx="0" presStyleCnt="3"/>
      <dgm:spPr/>
    </dgm:pt>
    <dgm:pt modelId="{64DA4188-8FEC-4EB9-A598-7FAD07BD6B1B}" type="pres">
      <dgm:prSet presAssocID="{1F6683A3-5593-4943-BB5A-63640A839158}" presName="sibTransNodeCircle" presStyleLbl="alignNode1" presStyleIdx="0" presStyleCnt="6">
        <dgm:presLayoutVars>
          <dgm:chMax val="0"/>
          <dgm:bulletEnabled/>
        </dgm:presLayoutVars>
      </dgm:prSet>
      <dgm:spPr/>
    </dgm:pt>
    <dgm:pt modelId="{E07A96B1-F120-4371-94F1-B8C3C1230A72}" type="pres">
      <dgm:prSet presAssocID="{6F85F405-234E-4BA8-AA7A-ABB3AB905F50}" presName="bottomLine" presStyleLbl="alignNode1" presStyleIdx="1" presStyleCnt="6">
        <dgm:presLayoutVars/>
      </dgm:prSet>
      <dgm:spPr/>
    </dgm:pt>
    <dgm:pt modelId="{2B7B8C1A-5B6A-4C67-8A9E-BD4AC6D8FC3E}" type="pres">
      <dgm:prSet presAssocID="{6F85F405-234E-4BA8-AA7A-ABB3AB905F50}" presName="nodeText" presStyleLbl="bgAccFollowNode1" presStyleIdx="0" presStyleCnt="3">
        <dgm:presLayoutVars>
          <dgm:bulletEnabled val="1"/>
        </dgm:presLayoutVars>
      </dgm:prSet>
      <dgm:spPr/>
    </dgm:pt>
    <dgm:pt modelId="{A4DAFBCA-9222-4124-95EE-CA3F0650606F}" type="pres">
      <dgm:prSet presAssocID="{1F6683A3-5593-4943-BB5A-63640A839158}" presName="sibTrans" presStyleCnt="0"/>
      <dgm:spPr/>
    </dgm:pt>
    <dgm:pt modelId="{E1833216-F0D0-404D-A18D-F66CA76706F2}" type="pres">
      <dgm:prSet presAssocID="{C052121A-2B6F-4F14-8179-B3107A4ECA8F}" presName="compositeNode" presStyleCnt="0">
        <dgm:presLayoutVars>
          <dgm:bulletEnabled val="1"/>
        </dgm:presLayoutVars>
      </dgm:prSet>
      <dgm:spPr/>
    </dgm:pt>
    <dgm:pt modelId="{981DE6F8-9F0E-46AC-AC19-4FA0697C1A10}" type="pres">
      <dgm:prSet presAssocID="{C052121A-2B6F-4F14-8179-B3107A4ECA8F}" presName="bgRect" presStyleLbl="bgAccFollowNode1" presStyleIdx="1" presStyleCnt="3"/>
      <dgm:spPr/>
    </dgm:pt>
    <dgm:pt modelId="{0A695495-6F76-4C58-B13A-48CBF2697E59}" type="pres">
      <dgm:prSet presAssocID="{CB98D2D2-E9E6-4353-B25E-1D1441A57287}" presName="sibTransNodeCircle" presStyleLbl="alignNode1" presStyleIdx="2" presStyleCnt="6">
        <dgm:presLayoutVars>
          <dgm:chMax val="0"/>
          <dgm:bulletEnabled/>
        </dgm:presLayoutVars>
      </dgm:prSet>
      <dgm:spPr/>
    </dgm:pt>
    <dgm:pt modelId="{8BE2E8A8-5411-4986-B43C-A5899F652EBA}" type="pres">
      <dgm:prSet presAssocID="{C052121A-2B6F-4F14-8179-B3107A4ECA8F}" presName="bottomLine" presStyleLbl="alignNode1" presStyleIdx="3" presStyleCnt="6">
        <dgm:presLayoutVars/>
      </dgm:prSet>
      <dgm:spPr/>
    </dgm:pt>
    <dgm:pt modelId="{2227EF82-F773-45A6-95BE-7AD620B4250D}" type="pres">
      <dgm:prSet presAssocID="{C052121A-2B6F-4F14-8179-B3107A4ECA8F}" presName="nodeText" presStyleLbl="bgAccFollowNode1" presStyleIdx="1" presStyleCnt="3">
        <dgm:presLayoutVars>
          <dgm:bulletEnabled val="1"/>
        </dgm:presLayoutVars>
      </dgm:prSet>
      <dgm:spPr/>
    </dgm:pt>
    <dgm:pt modelId="{F94CDA4A-6460-4CFE-B661-37EBA2DAA3B5}" type="pres">
      <dgm:prSet presAssocID="{CB98D2D2-E9E6-4353-B25E-1D1441A57287}" presName="sibTrans" presStyleCnt="0"/>
      <dgm:spPr/>
    </dgm:pt>
    <dgm:pt modelId="{63C269DC-356C-4135-BC21-900872E86C27}" type="pres">
      <dgm:prSet presAssocID="{16D80AB4-06BF-49F9-AB57-EBF54AB841BC}" presName="compositeNode" presStyleCnt="0">
        <dgm:presLayoutVars>
          <dgm:bulletEnabled val="1"/>
        </dgm:presLayoutVars>
      </dgm:prSet>
      <dgm:spPr/>
    </dgm:pt>
    <dgm:pt modelId="{119F567F-DD1E-4EBD-A106-E74B2A498A8A}" type="pres">
      <dgm:prSet presAssocID="{16D80AB4-06BF-49F9-AB57-EBF54AB841BC}" presName="bgRect" presStyleLbl="bgAccFollowNode1" presStyleIdx="2" presStyleCnt="3"/>
      <dgm:spPr/>
    </dgm:pt>
    <dgm:pt modelId="{7B5F4167-284A-4E81-A2DD-7FF98C9611EA}" type="pres">
      <dgm:prSet presAssocID="{1774D0DE-AB7A-4ABB-A3CD-B481FB995AE8}" presName="sibTransNodeCircle" presStyleLbl="alignNode1" presStyleIdx="4" presStyleCnt="6">
        <dgm:presLayoutVars>
          <dgm:chMax val="0"/>
          <dgm:bulletEnabled/>
        </dgm:presLayoutVars>
      </dgm:prSet>
      <dgm:spPr/>
    </dgm:pt>
    <dgm:pt modelId="{AE273CA8-71C1-4290-B4C0-271B5CE0FA3C}" type="pres">
      <dgm:prSet presAssocID="{16D80AB4-06BF-49F9-AB57-EBF54AB841BC}" presName="bottomLine" presStyleLbl="alignNode1" presStyleIdx="5" presStyleCnt="6">
        <dgm:presLayoutVars/>
      </dgm:prSet>
      <dgm:spPr/>
    </dgm:pt>
    <dgm:pt modelId="{0F3B7F33-0926-427E-AFD1-392B26778F92}" type="pres">
      <dgm:prSet presAssocID="{16D80AB4-06BF-49F9-AB57-EBF54AB841BC}" presName="nodeText" presStyleLbl="bgAccFollowNode1" presStyleIdx="2" presStyleCnt="3">
        <dgm:presLayoutVars>
          <dgm:bulletEnabled val="1"/>
        </dgm:presLayoutVars>
      </dgm:prSet>
      <dgm:spPr/>
    </dgm:pt>
  </dgm:ptLst>
  <dgm:cxnLst>
    <dgm:cxn modelId="{D114DA0A-475D-4D1E-A3AE-29196E770824}" type="presOf" srcId="{C052121A-2B6F-4F14-8179-B3107A4ECA8F}" destId="{981DE6F8-9F0E-46AC-AC19-4FA0697C1A10}" srcOrd="0" destOrd="0" presId="urn:microsoft.com/office/officeart/2016/7/layout/BasicLinearProcessNumbered"/>
    <dgm:cxn modelId="{0F7D833C-3AF7-4059-96FF-399D884B37E3}" type="presOf" srcId="{C052121A-2B6F-4F14-8179-B3107A4ECA8F}" destId="{2227EF82-F773-45A6-95BE-7AD620B4250D}" srcOrd="1" destOrd="0" presId="urn:microsoft.com/office/officeart/2016/7/layout/BasicLinearProcessNumbered"/>
    <dgm:cxn modelId="{3FF65A5D-847F-4B8C-960A-F8102866FD4D}" srcId="{E5A80A49-C80D-49A1-88FB-89930B759E72}" destId="{16D80AB4-06BF-49F9-AB57-EBF54AB841BC}" srcOrd="2" destOrd="0" parTransId="{AB78AA2C-93E9-44E3-9543-46C830A68D6A}" sibTransId="{1774D0DE-AB7A-4ABB-A3CD-B481FB995AE8}"/>
    <dgm:cxn modelId="{6CFE2F4A-9914-4FD6-9103-FD96AC069182}" type="presOf" srcId="{1774D0DE-AB7A-4ABB-A3CD-B481FB995AE8}" destId="{7B5F4167-284A-4E81-A2DD-7FF98C9611EA}" srcOrd="0" destOrd="0" presId="urn:microsoft.com/office/officeart/2016/7/layout/BasicLinearProcessNumbered"/>
    <dgm:cxn modelId="{9A4EAA6B-4D15-4E04-AD05-CD0B0926E0E4}" srcId="{E5A80A49-C80D-49A1-88FB-89930B759E72}" destId="{C052121A-2B6F-4F14-8179-B3107A4ECA8F}" srcOrd="1" destOrd="0" parTransId="{3ABF150A-EEF5-4D6E-8C92-692286DBDD58}" sibTransId="{CB98D2D2-E9E6-4353-B25E-1D1441A57287}"/>
    <dgm:cxn modelId="{804D544F-62F6-4C16-8F08-2D247D4DC08E}" type="presOf" srcId="{16D80AB4-06BF-49F9-AB57-EBF54AB841BC}" destId="{0F3B7F33-0926-427E-AFD1-392B26778F92}" srcOrd="1" destOrd="0" presId="urn:microsoft.com/office/officeart/2016/7/layout/BasicLinearProcessNumbered"/>
    <dgm:cxn modelId="{BF30B550-555A-41E1-B31F-CA30C9084F0C}" srcId="{E5A80A49-C80D-49A1-88FB-89930B759E72}" destId="{6F85F405-234E-4BA8-AA7A-ABB3AB905F50}" srcOrd="0" destOrd="0" parTransId="{18B26D73-7745-4718-9624-50BD23CD1182}" sibTransId="{1F6683A3-5593-4943-BB5A-63640A839158}"/>
    <dgm:cxn modelId="{60230054-0E1A-4621-AD6F-425056D32DA9}" type="presOf" srcId="{CB98D2D2-E9E6-4353-B25E-1D1441A57287}" destId="{0A695495-6F76-4C58-B13A-48CBF2697E59}" srcOrd="0" destOrd="0" presId="urn:microsoft.com/office/officeart/2016/7/layout/BasicLinearProcessNumbered"/>
    <dgm:cxn modelId="{18DD9856-DE8B-4EAC-ADE6-5AF0B9F6657F}" type="presOf" srcId="{6F85F405-234E-4BA8-AA7A-ABB3AB905F50}" destId="{2B7B8C1A-5B6A-4C67-8A9E-BD4AC6D8FC3E}" srcOrd="1" destOrd="0" presId="urn:microsoft.com/office/officeart/2016/7/layout/BasicLinearProcessNumbered"/>
    <dgm:cxn modelId="{DFD2465A-66B9-43AF-A991-30FE9ADDA6C2}" type="presOf" srcId="{16D80AB4-06BF-49F9-AB57-EBF54AB841BC}" destId="{119F567F-DD1E-4EBD-A106-E74B2A498A8A}" srcOrd="0" destOrd="0" presId="urn:microsoft.com/office/officeart/2016/7/layout/BasicLinearProcessNumbered"/>
    <dgm:cxn modelId="{DB50AC81-E8D7-45C1-9B2D-39928D584BB6}" type="presOf" srcId="{1F6683A3-5593-4943-BB5A-63640A839158}" destId="{64DA4188-8FEC-4EB9-A598-7FAD07BD6B1B}" srcOrd="0" destOrd="0" presId="urn:microsoft.com/office/officeart/2016/7/layout/BasicLinearProcessNumbered"/>
    <dgm:cxn modelId="{4BCAA2C0-716C-4E9C-9171-AB7FF0B1A0D3}" type="presOf" srcId="{E5A80A49-C80D-49A1-88FB-89930B759E72}" destId="{6E657DB8-6EB1-42AB-81E2-746FA4BC8421}" srcOrd="0" destOrd="0" presId="urn:microsoft.com/office/officeart/2016/7/layout/BasicLinearProcessNumbered"/>
    <dgm:cxn modelId="{B5857EC1-BC5A-4390-9931-6F28BC46450B}" type="presOf" srcId="{6F85F405-234E-4BA8-AA7A-ABB3AB905F50}" destId="{75F00684-0583-46FC-814E-DA47377201D9}" srcOrd="0" destOrd="0" presId="urn:microsoft.com/office/officeart/2016/7/layout/BasicLinearProcessNumbered"/>
    <dgm:cxn modelId="{ACBA6DD8-0C4C-4D8A-B70E-6B3C2E26584B}" type="presParOf" srcId="{6E657DB8-6EB1-42AB-81E2-746FA4BC8421}" destId="{D20F19C1-3038-4277-83B7-C873491F9557}" srcOrd="0" destOrd="0" presId="urn:microsoft.com/office/officeart/2016/7/layout/BasicLinearProcessNumbered"/>
    <dgm:cxn modelId="{65E91EE6-9CC3-4FFE-89B5-1A174572BFAD}" type="presParOf" srcId="{D20F19C1-3038-4277-83B7-C873491F9557}" destId="{75F00684-0583-46FC-814E-DA47377201D9}" srcOrd="0" destOrd="0" presId="urn:microsoft.com/office/officeart/2016/7/layout/BasicLinearProcessNumbered"/>
    <dgm:cxn modelId="{0692B973-D73F-4CD1-A4D7-0F4166F18496}" type="presParOf" srcId="{D20F19C1-3038-4277-83B7-C873491F9557}" destId="{64DA4188-8FEC-4EB9-A598-7FAD07BD6B1B}" srcOrd="1" destOrd="0" presId="urn:microsoft.com/office/officeart/2016/7/layout/BasicLinearProcessNumbered"/>
    <dgm:cxn modelId="{C7F34FCA-CB0C-4423-AA25-B826EDD90E2E}" type="presParOf" srcId="{D20F19C1-3038-4277-83B7-C873491F9557}" destId="{E07A96B1-F120-4371-94F1-B8C3C1230A72}" srcOrd="2" destOrd="0" presId="urn:microsoft.com/office/officeart/2016/7/layout/BasicLinearProcessNumbered"/>
    <dgm:cxn modelId="{E2E07E9C-3C6D-48EB-8F05-A5048C263A79}" type="presParOf" srcId="{D20F19C1-3038-4277-83B7-C873491F9557}" destId="{2B7B8C1A-5B6A-4C67-8A9E-BD4AC6D8FC3E}" srcOrd="3" destOrd="0" presId="urn:microsoft.com/office/officeart/2016/7/layout/BasicLinearProcessNumbered"/>
    <dgm:cxn modelId="{C783CB6E-47BB-49DF-A52D-AC8D8FD515E8}" type="presParOf" srcId="{6E657DB8-6EB1-42AB-81E2-746FA4BC8421}" destId="{A4DAFBCA-9222-4124-95EE-CA3F0650606F}" srcOrd="1" destOrd="0" presId="urn:microsoft.com/office/officeart/2016/7/layout/BasicLinearProcessNumbered"/>
    <dgm:cxn modelId="{523DCF42-80D7-4DC2-AE26-EF8E39710C8A}" type="presParOf" srcId="{6E657DB8-6EB1-42AB-81E2-746FA4BC8421}" destId="{E1833216-F0D0-404D-A18D-F66CA76706F2}" srcOrd="2" destOrd="0" presId="urn:microsoft.com/office/officeart/2016/7/layout/BasicLinearProcessNumbered"/>
    <dgm:cxn modelId="{9E20772D-D102-4768-A0B1-4C36282D5922}" type="presParOf" srcId="{E1833216-F0D0-404D-A18D-F66CA76706F2}" destId="{981DE6F8-9F0E-46AC-AC19-4FA0697C1A10}" srcOrd="0" destOrd="0" presId="urn:microsoft.com/office/officeart/2016/7/layout/BasicLinearProcessNumbered"/>
    <dgm:cxn modelId="{AB2B24F0-71CF-4800-AC8A-772FA13781E8}" type="presParOf" srcId="{E1833216-F0D0-404D-A18D-F66CA76706F2}" destId="{0A695495-6F76-4C58-B13A-48CBF2697E59}" srcOrd="1" destOrd="0" presId="urn:microsoft.com/office/officeart/2016/7/layout/BasicLinearProcessNumbered"/>
    <dgm:cxn modelId="{E56D0381-DEFC-4A69-A742-9B7FE87194CB}" type="presParOf" srcId="{E1833216-F0D0-404D-A18D-F66CA76706F2}" destId="{8BE2E8A8-5411-4986-B43C-A5899F652EBA}" srcOrd="2" destOrd="0" presId="urn:microsoft.com/office/officeart/2016/7/layout/BasicLinearProcessNumbered"/>
    <dgm:cxn modelId="{03AED5D0-5E3E-4E25-9B2A-E6AB045AF89B}" type="presParOf" srcId="{E1833216-F0D0-404D-A18D-F66CA76706F2}" destId="{2227EF82-F773-45A6-95BE-7AD620B4250D}" srcOrd="3" destOrd="0" presId="urn:microsoft.com/office/officeart/2016/7/layout/BasicLinearProcessNumbered"/>
    <dgm:cxn modelId="{7275CF1C-B494-42C5-A5DF-AA85AC7FE884}" type="presParOf" srcId="{6E657DB8-6EB1-42AB-81E2-746FA4BC8421}" destId="{F94CDA4A-6460-4CFE-B661-37EBA2DAA3B5}" srcOrd="3" destOrd="0" presId="urn:microsoft.com/office/officeart/2016/7/layout/BasicLinearProcessNumbered"/>
    <dgm:cxn modelId="{B85F3362-6F8E-4BEF-8855-2267E54226E0}" type="presParOf" srcId="{6E657DB8-6EB1-42AB-81E2-746FA4BC8421}" destId="{63C269DC-356C-4135-BC21-900872E86C27}" srcOrd="4" destOrd="0" presId="urn:microsoft.com/office/officeart/2016/7/layout/BasicLinearProcessNumbered"/>
    <dgm:cxn modelId="{3E897BBA-AE45-463F-B477-0679F21FA588}" type="presParOf" srcId="{63C269DC-356C-4135-BC21-900872E86C27}" destId="{119F567F-DD1E-4EBD-A106-E74B2A498A8A}" srcOrd="0" destOrd="0" presId="urn:microsoft.com/office/officeart/2016/7/layout/BasicLinearProcessNumbered"/>
    <dgm:cxn modelId="{275D57AF-550C-48CB-9A25-7BABFE54D930}" type="presParOf" srcId="{63C269DC-356C-4135-BC21-900872E86C27}" destId="{7B5F4167-284A-4E81-A2DD-7FF98C9611EA}" srcOrd="1" destOrd="0" presId="urn:microsoft.com/office/officeart/2016/7/layout/BasicLinearProcessNumbered"/>
    <dgm:cxn modelId="{6FC002E3-B77F-49C1-B1CF-64F37EAAEF14}" type="presParOf" srcId="{63C269DC-356C-4135-BC21-900872E86C27}" destId="{AE273CA8-71C1-4290-B4C0-271B5CE0FA3C}" srcOrd="2" destOrd="0" presId="urn:microsoft.com/office/officeart/2016/7/layout/BasicLinearProcessNumbered"/>
    <dgm:cxn modelId="{8E1E4BAE-C7BA-4AAA-BF15-12CE6F660241}" type="presParOf" srcId="{63C269DC-356C-4135-BC21-900872E86C27}" destId="{0F3B7F33-0926-427E-AFD1-392B26778F9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00684-0583-46FC-814E-DA47377201D9}">
      <dsp:nvSpPr>
        <dsp:cNvPr id="0" name=""/>
        <dsp:cNvSpPr/>
      </dsp:nvSpPr>
      <dsp:spPr>
        <a:xfrm>
          <a:off x="0" y="0"/>
          <a:ext cx="3143249" cy="3786080"/>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060" tIns="330200" rIns="245060" bIns="330200" numCol="1" spcCol="1270" anchor="t" anchorCtr="0">
          <a:noAutofit/>
        </a:bodyPr>
        <a:lstStyle/>
        <a:p>
          <a:pPr marL="0" lvl="0" indent="0" algn="l" defTabSz="1155700">
            <a:lnSpc>
              <a:spcPct val="90000"/>
            </a:lnSpc>
            <a:spcBef>
              <a:spcPct val="0"/>
            </a:spcBef>
            <a:spcAft>
              <a:spcPct val="35000"/>
            </a:spcAft>
            <a:buNone/>
          </a:pPr>
          <a:r>
            <a:rPr lang="en-GB" sz="2600" kern="1200"/>
            <a:t>Unregistered users can only access the home page not anything else.</a:t>
          </a:r>
          <a:endParaRPr lang="en-US" sz="2600" kern="1200"/>
        </a:p>
      </dsp:txBody>
      <dsp:txXfrm>
        <a:off x="0" y="1438710"/>
        <a:ext cx="3143249" cy="2271648"/>
      </dsp:txXfrm>
    </dsp:sp>
    <dsp:sp modelId="{64DA4188-8FEC-4EB9-A598-7FAD07BD6B1B}">
      <dsp:nvSpPr>
        <dsp:cNvPr id="0" name=""/>
        <dsp:cNvSpPr/>
      </dsp:nvSpPr>
      <dsp:spPr>
        <a:xfrm>
          <a:off x="1003712" y="378607"/>
          <a:ext cx="1135824" cy="1135824"/>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553" tIns="12700" rIns="8855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70050" y="544945"/>
        <a:ext cx="803148" cy="803148"/>
      </dsp:txXfrm>
    </dsp:sp>
    <dsp:sp modelId="{E07A96B1-F120-4371-94F1-B8C3C1230A72}">
      <dsp:nvSpPr>
        <dsp:cNvPr id="0" name=""/>
        <dsp:cNvSpPr/>
      </dsp:nvSpPr>
      <dsp:spPr>
        <a:xfrm>
          <a:off x="0" y="3786008"/>
          <a:ext cx="3143249" cy="72"/>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1DE6F8-9F0E-46AC-AC19-4FA0697C1A10}">
      <dsp:nvSpPr>
        <dsp:cNvPr id="0" name=""/>
        <dsp:cNvSpPr/>
      </dsp:nvSpPr>
      <dsp:spPr>
        <a:xfrm>
          <a:off x="3457574" y="0"/>
          <a:ext cx="3143249" cy="3786080"/>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060" tIns="330200" rIns="245060" bIns="330200" numCol="1" spcCol="1270" anchor="t" anchorCtr="0">
          <a:noAutofit/>
        </a:bodyPr>
        <a:lstStyle/>
        <a:p>
          <a:pPr marL="0" lvl="0" indent="0" algn="l" defTabSz="1155700">
            <a:lnSpc>
              <a:spcPct val="90000"/>
            </a:lnSpc>
            <a:spcBef>
              <a:spcPct val="0"/>
            </a:spcBef>
            <a:spcAft>
              <a:spcPct val="35000"/>
            </a:spcAft>
            <a:buNone/>
          </a:pPr>
          <a:r>
            <a:rPr lang="en-GB" sz="2600" kern="1200"/>
            <a:t>Student only can Check their result by the help of Admin</a:t>
          </a:r>
          <a:endParaRPr lang="en-US" sz="2600" kern="1200"/>
        </a:p>
      </dsp:txBody>
      <dsp:txXfrm>
        <a:off x="3457574" y="1438710"/>
        <a:ext cx="3143249" cy="2271648"/>
      </dsp:txXfrm>
    </dsp:sp>
    <dsp:sp modelId="{0A695495-6F76-4C58-B13A-48CBF2697E59}">
      <dsp:nvSpPr>
        <dsp:cNvPr id="0" name=""/>
        <dsp:cNvSpPr/>
      </dsp:nvSpPr>
      <dsp:spPr>
        <a:xfrm>
          <a:off x="4461287" y="378607"/>
          <a:ext cx="1135824" cy="1135824"/>
        </a:xfrm>
        <a:prstGeom prst="ellips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553" tIns="12700" rIns="8855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627625" y="544945"/>
        <a:ext cx="803148" cy="803148"/>
      </dsp:txXfrm>
    </dsp:sp>
    <dsp:sp modelId="{8BE2E8A8-5411-4986-B43C-A5899F652EBA}">
      <dsp:nvSpPr>
        <dsp:cNvPr id="0" name=""/>
        <dsp:cNvSpPr/>
      </dsp:nvSpPr>
      <dsp:spPr>
        <a:xfrm>
          <a:off x="3457574" y="3786008"/>
          <a:ext cx="3143249" cy="72"/>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9F567F-DD1E-4EBD-A106-E74B2A498A8A}">
      <dsp:nvSpPr>
        <dsp:cNvPr id="0" name=""/>
        <dsp:cNvSpPr/>
      </dsp:nvSpPr>
      <dsp:spPr>
        <a:xfrm>
          <a:off x="6915149" y="0"/>
          <a:ext cx="3143249" cy="3786080"/>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060" tIns="330200" rIns="245060" bIns="330200" numCol="1" spcCol="1270" anchor="t" anchorCtr="0">
          <a:noAutofit/>
        </a:bodyPr>
        <a:lstStyle/>
        <a:p>
          <a:pPr marL="0" lvl="0" indent="0" algn="l" defTabSz="1155700">
            <a:lnSpc>
              <a:spcPct val="90000"/>
            </a:lnSpc>
            <a:spcBef>
              <a:spcPct val="0"/>
            </a:spcBef>
            <a:spcAft>
              <a:spcPct val="35000"/>
            </a:spcAft>
            <a:buNone/>
          </a:pPr>
          <a:r>
            <a:rPr lang="en-GB" sz="2600" kern="1200"/>
            <a:t>This system is only for IT field students not for other students.</a:t>
          </a:r>
          <a:endParaRPr lang="en-US" sz="2600" kern="1200"/>
        </a:p>
      </dsp:txBody>
      <dsp:txXfrm>
        <a:off x="6915149" y="1438710"/>
        <a:ext cx="3143249" cy="2271648"/>
      </dsp:txXfrm>
    </dsp:sp>
    <dsp:sp modelId="{7B5F4167-284A-4E81-A2DD-7FF98C9611EA}">
      <dsp:nvSpPr>
        <dsp:cNvPr id="0" name=""/>
        <dsp:cNvSpPr/>
      </dsp:nvSpPr>
      <dsp:spPr>
        <a:xfrm>
          <a:off x="7918862" y="378607"/>
          <a:ext cx="1135824" cy="1135824"/>
        </a:xfrm>
        <a:prstGeom prst="ellips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553" tIns="12700" rIns="8855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85200" y="544945"/>
        <a:ext cx="803148" cy="803148"/>
      </dsp:txXfrm>
    </dsp:sp>
    <dsp:sp modelId="{AE273CA8-71C1-4290-B4C0-271B5CE0FA3C}">
      <dsp:nvSpPr>
        <dsp:cNvPr id="0" name=""/>
        <dsp:cNvSpPr/>
      </dsp:nvSpPr>
      <dsp:spPr>
        <a:xfrm>
          <a:off x="6915149" y="3786008"/>
          <a:ext cx="3143249" cy="72"/>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FCB736-0ADD-49BB-B6DE-B82334245F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DF83AE6-440A-41CC-97E8-CB5B48967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22A0DD-9D25-4E63-A187-2DD30194DBFD}" type="datetime1">
              <a:rPr lang="en-GB" smtClean="0"/>
              <a:t>12/11/2022</a:t>
            </a:fld>
            <a:endParaRPr lang="en-GB"/>
          </a:p>
        </p:txBody>
      </p:sp>
      <p:sp>
        <p:nvSpPr>
          <p:cNvPr id="4" name="Footer Placeholder 3">
            <a:extLst>
              <a:ext uri="{FF2B5EF4-FFF2-40B4-BE49-F238E27FC236}">
                <a16:creationId xmlns:a16="http://schemas.microsoft.com/office/drawing/2014/main" id="{C756C4EC-0C1D-4CB6-A06C-633D86E643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E70F510-C925-4D25-B15A-6F217A3CFD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CD996-28E9-4091-BD1A-BF7E37D77A06}" type="slidenum">
              <a:rPr lang="en-GB" smtClean="0"/>
              <a:t>‹#›</a:t>
            </a:fld>
            <a:endParaRPr lang="en-GB"/>
          </a:p>
        </p:txBody>
      </p:sp>
    </p:spTree>
    <p:extLst>
      <p:ext uri="{BB962C8B-B14F-4D97-AF65-F5344CB8AC3E}">
        <p14:creationId xmlns:p14="http://schemas.microsoft.com/office/powerpoint/2010/main" val="5158767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D70F6-D675-4BF2-9C80-0A6E714C3280}" type="datetime1">
              <a:rPr lang="en-GB" smtClean="0"/>
              <a:pPr/>
              <a:t>12/11/2022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F5F66-C26C-4A0C-9C41-1168CB2D5E67}" type="slidenum">
              <a:rPr lang="en-GB" noProof="0" smtClean="0"/>
              <a:t>‹#›</a:t>
            </a:fld>
            <a:endParaRPr lang="en-GB" noProof="0"/>
          </a:p>
        </p:txBody>
      </p:sp>
    </p:spTree>
    <p:extLst>
      <p:ext uri="{BB962C8B-B14F-4D97-AF65-F5344CB8AC3E}">
        <p14:creationId xmlns:p14="http://schemas.microsoft.com/office/powerpoint/2010/main" val="4953299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9FF5F66-C26C-4A0C-9C41-1168CB2D5E67}" type="slidenum">
              <a:rPr lang="en-GB" smtClean="0"/>
              <a:t>1</a:t>
            </a:fld>
            <a:endParaRPr lang="en-GB"/>
          </a:p>
        </p:txBody>
      </p:sp>
    </p:spTree>
    <p:extLst>
      <p:ext uri="{BB962C8B-B14F-4D97-AF65-F5344CB8AC3E}">
        <p14:creationId xmlns:p14="http://schemas.microsoft.com/office/powerpoint/2010/main" val="3488290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11/12/2022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30841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11/12/2022</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8812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11/12/2022</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36495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11/12/2022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07174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11/12/2022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05859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11/12/2022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68299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11/12/2022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150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11/12/2022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6963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11/12/2022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700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11/12/2022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872516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11/12/2022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5978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11/12/2022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36224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2" r:id="rId6"/>
    <p:sldLayoutId id="2147483758" r:id="rId7"/>
    <p:sldLayoutId id="2147483759" r:id="rId8"/>
    <p:sldLayoutId id="2147483760" r:id="rId9"/>
    <p:sldLayoutId id="2147483761" r:id="rId10"/>
    <p:sldLayoutId id="2147483763" r:id="rId11"/>
  </p:sldLayoutIdLst>
  <p:hf sldNum="0" hdr="0" ftr="0" dt="0"/>
  <p:txStyles>
    <p:titleStyle>
      <a:lvl1pPr algn="l" defTabSz="914400" rtl="0" eaLnBrk="1" latinLnBrk="0" hangingPunct="1">
        <a:lnSpc>
          <a:spcPct val="90000"/>
        </a:lnSpc>
        <a:spcBef>
          <a:spcPct val="0"/>
        </a:spcBef>
        <a:buNone/>
        <a:defRPr sz="53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Pens and rulers">
            <a:extLst>
              <a:ext uri="{FF2B5EF4-FFF2-40B4-BE49-F238E27FC236}">
                <a16:creationId xmlns:a16="http://schemas.microsoft.com/office/drawing/2014/main" id="{2D286B44-2EAE-D224-9393-038B880EB35A}"/>
              </a:ext>
            </a:extLst>
          </p:cNvPr>
          <p:cNvPicPr>
            <a:picLocks noChangeAspect="1"/>
          </p:cNvPicPr>
          <p:nvPr/>
        </p:nvPicPr>
        <p:blipFill rotWithShape="1">
          <a:blip r:embed="rId3"/>
          <a:srcRect t="7155" b="8576"/>
          <a:stretch/>
        </p:blipFill>
        <p:spPr>
          <a:xfrm>
            <a:off x="8333" y="16636"/>
            <a:ext cx="12191980" cy="6857990"/>
          </a:xfrm>
          <a:prstGeom prst="rect">
            <a:avLst/>
          </a:prstGeom>
        </p:spPr>
      </p:pic>
      <p:sp>
        <p:nvSpPr>
          <p:cNvPr id="31" name="Rectangle 3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54277" y="1475234"/>
            <a:ext cx="3214307" cy="2901694"/>
          </a:xfrm>
        </p:spPr>
        <p:txBody>
          <a:bodyPr rtlCol="0" anchor="b">
            <a:normAutofit/>
          </a:bodyPr>
          <a:lstStyle/>
          <a:p>
            <a:r>
              <a:rPr lang="en-GB" sz="4400" cap="none">
                <a:solidFill>
                  <a:schemeClr val="tx1"/>
                </a:solidFill>
                <a:latin typeface="Calibri"/>
                <a:cs typeface="Calibri"/>
              </a:rPr>
              <a:t>Java Course Project</a:t>
            </a:r>
          </a:p>
        </p:txBody>
      </p:sp>
      <p:sp>
        <p:nvSpPr>
          <p:cNvPr id="3" name="Subtitle 2"/>
          <p:cNvSpPr>
            <a:spLocks noGrp="1"/>
          </p:cNvSpPr>
          <p:nvPr>
            <p:ph type="subTitle" idx="1"/>
          </p:nvPr>
        </p:nvSpPr>
        <p:spPr>
          <a:xfrm>
            <a:off x="858610" y="4608576"/>
            <a:ext cx="3205640" cy="774186"/>
          </a:xfrm>
        </p:spPr>
        <p:txBody>
          <a:bodyPr vert="horz" lIns="91440" tIns="45720" rIns="91440" bIns="45720" rtlCol="0" anchor="t">
            <a:normAutofit/>
          </a:bodyPr>
          <a:lstStyle/>
          <a:p>
            <a:pPr>
              <a:lnSpc>
                <a:spcPct val="90000"/>
              </a:lnSpc>
            </a:pPr>
            <a:r>
              <a:rPr lang="en-GB" sz="1300" b="1" dirty="0">
                <a:ea typeface="+mn-lt"/>
                <a:cs typeface="+mn-lt"/>
              </a:rPr>
              <a:t>quiz management system</a:t>
            </a:r>
          </a:p>
          <a:p>
            <a:pPr>
              <a:lnSpc>
                <a:spcPct val="90000"/>
              </a:lnSpc>
            </a:pPr>
            <a:r>
              <a:rPr lang="en-GB" sz="1300" dirty="0"/>
              <a:t>TEAM NO:19</a:t>
            </a:r>
          </a:p>
        </p:txBody>
      </p:sp>
      <p:cxnSp>
        <p:nvCxnSpPr>
          <p:cNvPr id="33" name="Straight Connector 3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footer rectangle">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DFA1C1C5-6AE3-63A0-1624-956B0B5F2CDB}"/>
              </a:ext>
            </a:extLst>
          </p:cNvPr>
          <p:cNvPicPr>
            <a:picLocks noChangeAspect="1"/>
          </p:cNvPicPr>
          <p:nvPr/>
        </p:nvPicPr>
        <p:blipFill>
          <a:blip r:embed="rId4"/>
          <a:stretch>
            <a:fillRect/>
          </a:stretch>
        </p:blipFill>
        <p:spPr>
          <a:xfrm>
            <a:off x="20761" y="16636"/>
            <a:ext cx="1305098" cy="527857"/>
          </a:xfrm>
          <a:prstGeom prst="rect">
            <a:avLst/>
          </a:prstGeom>
        </p:spPr>
      </p:pic>
    </p:spTree>
    <p:extLst>
      <p:ext uri="{BB962C8B-B14F-4D97-AF65-F5344CB8AC3E}">
        <p14:creationId xmlns:p14="http://schemas.microsoft.com/office/powerpoint/2010/main" val="38561443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B9315F1-E4A7-83C0-4183-1F773C5AB96F}"/>
              </a:ext>
            </a:extLst>
          </p:cNvPr>
          <p:cNvPicPr>
            <a:picLocks noGrp="1" noChangeAspect="1"/>
          </p:cNvPicPr>
          <p:nvPr>
            <p:ph type="pic" idx="1"/>
          </p:nvPr>
        </p:nvPicPr>
        <p:blipFill>
          <a:blip r:embed="rId2"/>
          <a:srcRect l="33" r="33"/>
          <a:stretch/>
        </p:blipFill>
        <p:spPr>
          <a:xfrm>
            <a:off x="2843" y="10"/>
            <a:ext cx="12186315" cy="6857990"/>
          </a:xfrm>
          <a:prstGeom prst="rect">
            <a:avLst/>
          </a:prstGeom>
        </p:spPr>
      </p:pic>
    </p:spTree>
    <p:extLst>
      <p:ext uri="{BB962C8B-B14F-4D97-AF65-F5344CB8AC3E}">
        <p14:creationId xmlns:p14="http://schemas.microsoft.com/office/powerpoint/2010/main" val="420730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B9315F1-E4A7-83C0-4183-1F773C5AB96F}"/>
              </a:ext>
            </a:extLst>
          </p:cNvPr>
          <p:cNvPicPr>
            <a:picLocks noGrp="1" noChangeAspect="1"/>
          </p:cNvPicPr>
          <p:nvPr>
            <p:ph type="pic" idx="1"/>
          </p:nvPr>
        </p:nvPicPr>
        <p:blipFill>
          <a:blip r:embed="rId2"/>
          <a:srcRect l="33" r="33"/>
          <a:stretch/>
        </p:blipFill>
        <p:spPr>
          <a:xfrm>
            <a:off x="2843" y="10"/>
            <a:ext cx="12186315" cy="6857990"/>
          </a:xfrm>
          <a:prstGeom prst="rect">
            <a:avLst/>
          </a:prstGeom>
        </p:spPr>
      </p:pic>
    </p:spTree>
    <p:extLst>
      <p:ext uri="{BB962C8B-B14F-4D97-AF65-F5344CB8AC3E}">
        <p14:creationId xmlns:p14="http://schemas.microsoft.com/office/powerpoint/2010/main" val="406611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B9315F1-E4A7-83C0-4183-1F773C5AB96F}"/>
              </a:ext>
            </a:extLst>
          </p:cNvPr>
          <p:cNvPicPr>
            <a:picLocks noGrp="1" noChangeAspect="1"/>
          </p:cNvPicPr>
          <p:nvPr>
            <p:ph type="pic" idx="1"/>
          </p:nvPr>
        </p:nvPicPr>
        <p:blipFill>
          <a:blip r:embed="rId2"/>
          <a:srcRect l="33" r="33"/>
          <a:stretch/>
        </p:blipFill>
        <p:spPr>
          <a:xfrm>
            <a:off x="2843" y="10"/>
            <a:ext cx="12186315" cy="6857990"/>
          </a:xfrm>
          <a:prstGeom prst="rect">
            <a:avLst/>
          </a:prstGeom>
        </p:spPr>
      </p:pic>
    </p:spTree>
    <p:extLst>
      <p:ext uri="{BB962C8B-B14F-4D97-AF65-F5344CB8AC3E}">
        <p14:creationId xmlns:p14="http://schemas.microsoft.com/office/powerpoint/2010/main" val="302808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B9315F1-E4A7-83C0-4183-1F773C5AB96F}"/>
              </a:ext>
            </a:extLst>
          </p:cNvPr>
          <p:cNvPicPr>
            <a:picLocks noGrp="1" noChangeAspect="1"/>
          </p:cNvPicPr>
          <p:nvPr>
            <p:ph type="pic" idx="1"/>
          </p:nvPr>
        </p:nvPicPr>
        <p:blipFill>
          <a:blip r:embed="rId2"/>
          <a:srcRect l="33" r="33"/>
          <a:stretch/>
        </p:blipFill>
        <p:spPr>
          <a:xfrm>
            <a:off x="2843" y="10"/>
            <a:ext cx="12186315" cy="6857990"/>
          </a:xfrm>
          <a:prstGeom prst="rect">
            <a:avLst/>
          </a:prstGeom>
        </p:spPr>
      </p:pic>
    </p:spTree>
    <p:extLst>
      <p:ext uri="{BB962C8B-B14F-4D97-AF65-F5344CB8AC3E}">
        <p14:creationId xmlns:p14="http://schemas.microsoft.com/office/powerpoint/2010/main" val="2972338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FBAB4A1C-E0DD-353D-A24E-29071B9D3A0F}"/>
              </a:ext>
            </a:extLst>
          </p:cNvPr>
          <p:cNvPicPr>
            <a:picLocks noGrp="1" noChangeAspect="1"/>
          </p:cNvPicPr>
          <p:nvPr>
            <p:ph type="pic" idx="1"/>
          </p:nvPr>
        </p:nvPicPr>
        <p:blipFill>
          <a:blip r:embed="rId2"/>
          <a:srcRect l="33" r="33"/>
          <a:stretch/>
        </p:blipFill>
        <p:spPr>
          <a:xfrm>
            <a:off x="2842" y="-103246"/>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54604A4-CBFB-E3B0-C105-628FC4FC55E8}"/>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sz="2800" b="1"/>
              <a:t>Design Template of Project</a:t>
            </a:r>
            <a:endParaRPr lang="en-US" sz="2800"/>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9DE7D12-A292-3A00-4187-F4C0FD2721E5}"/>
              </a:ext>
            </a:extLst>
          </p:cNvPr>
          <p:cNvSpPr>
            <a:spLocks noGrp="1"/>
          </p:cNvSpPr>
          <p:nvPr>
            <p:ph type="body" sz="half" idx="2"/>
          </p:nvPr>
        </p:nvSpPr>
        <p:spPr>
          <a:xfrm>
            <a:off x="948648" y="2978254"/>
            <a:ext cx="3153580" cy="2444238"/>
          </a:xfrm>
        </p:spPr>
        <p:txBody>
          <a:bodyPr vert="horz" lIns="0" tIns="45720" rIns="0" bIns="45720" rtlCol="0" anchor="t">
            <a:normAutofit/>
          </a:bodyPr>
          <a:lstStyle/>
          <a:p>
            <a:r>
              <a:rPr lang="en-US" sz="2400" b="1" dirty="0">
                <a:latin typeface="Calibri"/>
                <a:ea typeface="Calibri"/>
                <a:cs typeface="Calibri"/>
              </a:rPr>
              <a:t>STUDENT PAGE</a:t>
            </a:r>
          </a:p>
          <a:p>
            <a:endParaRPr lang="en-US" sz="1600" dirty="0"/>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007393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B9315F1-E4A7-83C0-4183-1F773C5AB96F}"/>
              </a:ext>
            </a:extLst>
          </p:cNvPr>
          <p:cNvPicPr>
            <a:picLocks noGrp="1" noChangeAspect="1"/>
          </p:cNvPicPr>
          <p:nvPr>
            <p:ph type="pic" idx="1"/>
          </p:nvPr>
        </p:nvPicPr>
        <p:blipFill>
          <a:blip r:embed="rId2"/>
          <a:srcRect l="33" r="33"/>
          <a:stretch/>
        </p:blipFill>
        <p:spPr>
          <a:xfrm>
            <a:off x="2843" y="10"/>
            <a:ext cx="12186315" cy="6857990"/>
          </a:xfrm>
          <a:prstGeom prst="rect">
            <a:avLst/>
          </a:prstGeom>
        </p:spPr>
      </p:pic>
      <p:pic>
        <p:nvPicPr>
          <p:cNvPr id="2" name="Picture 1">
            <a:extLst>
              <a:ext uri="{FF2B5EF4-FFF2-40B4-BE49-F238E27FC236}">
                <a16:creationId xmlns:a16="http://schemas.microsoft.com/office/drawing/2014/main" id="{F01A42FE-12A3-BEBD-30DE-CFE851757179}"/>
              </a:ext>
            </a:extLst>
          </p:cNvPr>
          <p:cNvPicPr>
            <a:picLocks noChangeAspect="1"/>
          </p:cNvPicPr>
          <p:nvPr/>
        </p:nvPicPr>
        <p:blipFill>
          <a:blip r:embed="rId3"/>
          <a:stretch>
            <a:fillRect/>
          </a:stretch>
        </p:blipFill>
        <p:spPr>
          <a:xfrm>
            <a:off x="3175" y="-30228"/>
            <a:ext cx="1305098" cy="527857"/>
          </a:xfrm>
          <a:prstGeom prst="rect">
            <a:avLst/>
          </a:prstGeom>
        </p:spPr>
      </p:pic>
    </p:spTree>
    <p:extLst>
      <p:ext uri="{BB962C8B-B14F-4D97-AF65-F5344CB8AC3E}">
        <p14:creationId xmlns:p14="http://schemas.microsoft.com/office/powerpoint/2010/main" val="1627369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114FD9A1-3A6D-A937-7B05-8CBE73A94D07}"/>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3000" b="1"/>
              <a:t>Design Template of Project</a:t>
            </a:r>
            <a:endParaRPr lang="en-US" sz="3000"/>
          </a:p>
        </p:txBody>
      </p:sp>
      <p:sp>
        <p:nvSpPr>
          <p:cNvPr id="4" name="Text Placeholder 3">
            <a:extLst>
              <a:ext uri="{FF2B5EF4-FFF2-40B4-BE49-F238E27FC236}">
                <a16:creationId xmlns:a16="http://schemas.microsoft.com/office/drawing/2014/main" id="{BE39AE5C-E8A6-5EAB-7F2E-3C3466B9812A}"/>
              </a:ext>
            </a:extLst>
          </p:cNvPr>
          <p:cNvSpPr>
            <a:spLocks noGrp="1"/>
          </p:cNvSpPr>
          <p:nvPr>
            <p:ph type="body" sz="half" idx="2"/>
          </p:nvPr>
        </p:nvSpPr>
        <p:spPr>
          <a:xfrm>
            <a:off x="484814" y="3812134"/>
            <a:ext cx="3659246" cy="2349823"/>
          </a:xfrm>
        </p:spPr>
        <p:txBody>
          <a:bodyPr vert="horz" lIns="91440" tIns="45720" rIns="91440" bIns="45720" rtlCol="0">
            <a:normAutofit/>
          </a:bodyPr>
          <a:lstStyle/>
          <a:p>
            <a:pPr>
              <a:spcBef>
                <a:spcPts val="1200"/>
              </a:spcBef>
              <a:spcAft>
                <a:spcPts val="200"/>
              </a:spcAft>
            </a:pPr>
            <a:r>
              <a:rPr lang="en-US" cap="all" spc="200"/>
              <a:t>CHART DIAGRAM</a:t>
            </a:r>
          </a:p>
        </p:txBody>
      </p:sp>
      <p:cxnSp>
        <p:nvCxnSpPr>
          <p:cNvPr id="79" name="Straight Connector 7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F1E651C2-7860-3C0C-9E0B-4FFFED61877A}"/>
              </a:ext>
            </a:extLst>
          </p:cNvPr>
          <p:cNvPicPr>
            <a:picLocks noGrp="1" noChangeAspect="1"/>
          </p:cNvPicPr>
          <p:nvPr>
            <p:ph type="pic" idx="1"/>
          </p:nvPr>
        </p:nvPicPr>
        <p:blipFill rotWithShape="1">
          <a:blip r:embed="rId2"/>
          <a:srcRect t="6336" b="6337"/>
          <a:stretch/>
        </p:blipFill>
        <p:spPr>
          <a:xfrm rot="16200000">
            <a:off x="4984539" y="-349444"/>
            <a:ext cx="6858000" cy="7556889"/>
          </a:xfrm>
          <a:prstGeom prst="rect">
            <a:avLst/>
          </a:prstGeom>
        </p:spPr>
      </p:pic>
      <p:pic>
        <p:nvPicPr>
          <p:cNvPr id="2" name="Picture 1">
            <a:extLst>
              <a:ext uri="{FF2B5EF4-FFF2-40B4-BE49-F238E27FC236}">
                <a16:creationId xmlns:a16="http://schemas.microsoft.com/office/drawing/2014/main" id="{B21DB63D-613D-A7A6-D65F-BF63B8CCA1D7}"/>
              </a:ext>
            </a:extLst>
          </p:cNvPr>
          <p:cNvPicPr>
            <a:picLocks noChangeAspect="1"/>
          </p:cNvPicPr>
          <p:nvPr/>
        </p:nvPicPr>
        <p:blipFill>
          <a:blip r:embed="rId3"/>
          <a:stretch>
            <a:fillRect/>
          </a:stretch>
        </p:blipFill>
        <p:spPr>
          <a:xfrm>
            <a:off x="3175" y="44848"/>
            <a:ext cx="1305098" cy="527857"/>
          </a:xfrm>
          <a:prstGeom prst="rect">
            <a:avLst/>
          </a:prstGeom>
        </p:spPr>
      </p:pic>
    </p:spTree>
    <p:extLst>
      <p:ext uri="{BB962C8B-B14F-4D97-AF65-F5344CB8AC3E}">
        <p14:creationId xmlns:p14="http://schemas.microsoft.com/office/powerpoint/2010/main" val="730123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Aerial view of a highway near the ocean">
            <a:extLst>
              <a:ext uri="{FF2B5EF4-FFF2-40B4-BE49-F238E27FC236}">
                <a16:creationId xmlns:a16="http://schemas.microsoft.com/office/drawing/2014/main" id="{756C15F7-C9EB-8788-3FFD-B5F1B9F39289}"/>
              </a:ext>
            </a:extLst>
          </p:cNvPr>
          <p:cNvPicPr>
            <a:picLocks noChangeAspect="1"/>
          </p:cNvPicPr>
          <p:nvPr/>
        </p:nvPicPr>
        <p:blipFill rotWithShape="1">
          <a:blip r:embed="rId2"/>
          <a:srcRect t="5858" b="19142"/>
          <a:stretch/>
        </p:blipFill>
        <p:spPr>
          <a:xfrm>
            <a:off x="0" y="10"/>
            <a:ext cx="12191999" cy="6857990"/>
          </a:xfrm>
          <a:prstGeom prst="rect">
            <a:avLst/>
          </a:prstGeom>
        </p:spPr>
      </p:pic>
      <p:sp>
        <p:nvSpPr>
          <p:cNvPr id="33" name="Rectangle 3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AEA4D8A-0521-8D7E-6B65-9034BEB7B44D}"/>
              </a:ext>
            </a:extLst>
          </p:cNvPr>
          <p:cNvSpPr>
            <a:spLocks noGrp="1"/>
          </p:cNvSpPr>
          <p:nvPr>
            <p:ph type="title"/>
          </p:nvPr>
        </p:nvSpPr>
        <p:spPr>
          <a:xfrm>
            <a:off x="1100327" y="314176"/>
            <a:ext cx="10058400" cy="366375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a:solidFill>
                  <a:schemeClr val="bg1"/>
                </a:solidFill>
              </a:rPr>
              <a:t>THANK YOU</a:t>
            </a:r>
          </a:p>
        </p:txBody>
      </p:sp>
      <p:cxnSp>
        <p:nvCxnSpPr>
          <p:cNvPr id="35" name="Straight Connector 3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63D451-7076-EF9F-DF80-D36DD0CCF9DC}"/>
              </a:ext>
            </a:extLst>
          </p:cNvPr>
          <p:cNvSpPr txBox="1"/>
          <p:nvPr/>
        </p:nvSpPr>
        <p:spPr>
          <a:xfrm>
            <a:off x="4964577" y="5134970"/>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7" name="TextBox 6">
            <a:extLst>
              <a:ext uri="{FF2B5EF4-FFF2-40B4-BE49-F238E27FC236}">
                <a16:creationId xmlns:a16="http://schemas.microsoft.com/office/drawing/2014/main" id="{30B35E80-3304-C774-E38D-A042961185FA}"/>
              </a:ext>
            </a:extLst>
          </p:cNvPr>
          <p:cNvSpPr txBox="1"/>
          <p:nvPr/>
        </p:nvSpPr>
        <p:spPr>
          <a:xfrm>
            <a:off x="3400771" y="4463956"/>
            <a:ext cx="22053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rPr>
              <a:t>G.SHIVA KUMAR</a:t>
            </a:r>
          </a:p>
          <a:p>
            <a:r>
              <a:rPr lang="en-GB" dirty="0">
                <a:solidFill>
                  <a:schemeClr val="bg1"/>
                </a:solidFill>
              </a:rPr>
              <a:t>2103A51L10</a:t>
            </a:r>
          </a:p>
          <a:p>
            <a:endParaRPr lang="en-GB" dirty="0"/>
          </a:p>
        </p:txBody>
      </p:sp>
      <p:sp>
        <p:nvSpPr>
          <p:cNvPr id="8" name="TextBox 7">
            <a:extLst>
              <a:ext uri="{FF2B5EF4-FFF2-40B4-BE49-F238E27FC236}">
                <a16:creationId xmlns:a16="http://schemas.microsoft.com/office/drawing/2014/main" id="{363A02A4-DAE1-0C19-F93A-4EA91BF24C4C}"/>
              </a:ext>
            </a:extLst>
          </p:cNvPr>
          <p:cNvSpPr txBox="1"/>
          <p:nvPr/>
        </p:nvSpPr>
        <p:spPr>
          <a:xfrm>
            <a:off x="7822077" y="1069074"/>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10" name="TextBox 9">
            <a:extLst>
              <a:ext uri="{FF2B5EF4-FFF2-40B4-BE49-F238E27FC236}">
                <a16:creationId xmlns:a16="http://schemas.microsoft.com/office/drawing/2014/main" id="{4BE780F7-1F08-338F-AD87-036CEF817CC1}"/>
              </a:ext>
            </a:extLst>
          </p:cNvPr>
          <p:cNvSpPr txBox="1"/>
          <p:nvPr/>
        </p:nvSpPr>
        <p:spPr>
          <a:xfrm>
            <a:off x="7208323" y="4470460"/>
            <a:ext cx="19210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solidFill>
                  <a:schemeClr val="bg1"/>
                </a:solidFill>
              </a:rPr>
              <a:t>Y.KARTHIK</a:t>
            </a:r>
          </a:p>
          <a:p>
            <a:r>
              <a:rPr lang="en-GB" dirty="0">
                <a:solidFill>
                  <a:schemeClr val="bg1"/>
                </a:solidFill>
              </a:rPr>
              <a:t>2103A51L35</a:t>
            </a:r>
          </a:p>
        </p:txBody>
      </p:sp>
    </p:spTree>
    <p:extLst>
      <p:ext uri="{BB962C8B-B14F-4D97-AF65-F5344CB8AC3E}">
        <p14:creationId xmlns:p14="http://schemas.microsoft.com/office/powerpoint/2010/main" val="2989555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F8DC79-FD55-29FC-E817-FEC15AE81894}"/>
              </a:ext>
            </a:extLst>
          </p:cNvPr>
          <p:cNvSpPr>
            <a:spLocks noGrp="1"/>
          </p:cNvSpPr>
          <p:nvPr>
            <p:ph type="title"/>
          </p:nvPr>
        </p:nvSpPr>
        <p:spPr>
          <a:xfrm>
            <a:off x="643468" y="643467"/>
            <a:ext cx="3073550" cy="5126203"/>
          </a:xfrm>
        </p:spPr>
        <p:txBody>
          <a:bodyPr anchor="ctr">
            <a:normAutofit/>
          </a:bodyPr>
          <a:lstStyle/>
          <a:p>
            <a:pPr algn="r"/>
            <a:r>
              <a:rPr lang="en-GB" b="1">
                <a:solidFill>
                  <a:srgbClr val="0A0A0A"/>
                </a:solidFill>
              </a:rPr>
              <a:t>Abstract</a:t>
            </a:r>
          </a:p>
        </p:txBody>
      </p:sp>
      <p:cxnSp>
        <p:nvCxnSpPr>
          <p:cNvPr id="24" name="Straight Connector 18">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F81E03-3A98-38B4-D063-5F9C73CDCBA6}"/>
              </a:ext>
            </a:extLst>
          </p:cNvPr>
          <p:cNvSpPr>
            <a:spLocks noGrp="1"/>
          </p:cNvSpPr>
          <p:nvPr>
            <p:ph idx="1"/>
          </p:nvPr>
        </p:nvSpPr>
        <p:spPr>
          <a:xfrm>
            <a:off x="4363786" y="621697"/>
            <a:ext cx="6791894" cy="5147973"/>
          </a:xfrm>
        </p:spPr>
        <p:txBody>
          <a:bodyPr vert="horz" lIns="0" tIns="45720" rIns="0" bIns="45720" rtlCol="0" anchor="ctr">
            <a:normAutofit/>
          </a:bodyPr>
          <a:lstStyle/>
          <a:p>
            <a:r>
              <a:rPr lang="en-GB" b="1" dirty="0">
                <a:solidFill>
                  <a:srgbClr val="0070C0"/>
                </a:solidFill>
                <a:latin typeface="Calibri"/>
                <a:ea typeface="Calibri"/>
                <a:cs typeface="Calibri"/>
              </a:rPr>
              <a:t>Quiz Management System is an online application, from which user can easily manage Academic details, Performance details, Quiz details. Admin can track all the information of Academic, Score, Performance etc. Admin can edit, add, delete and update the records of Quiz, Participate, Winner</a:t>
            </a:r>
            <a:r>
              <a:rPr lang="en-GB" dirty="0">
                <a:solidFill>
                  <a:srgbClr val="0070C0"/>
                </a:solidFill>
                <a:latin typeface="Calibri"/>
                <a:ea typeface="Calibri"/>
                <a:cs typeface="Calibri"/>
              </a:rPr>
              <a:t>.</a:t>
            </a:r>
          </a:p>
        </p:txBody>
      </p:sp>
      <p:sp>
        <p:nvSpPr>
          <p:cNvPr id="25" name="Rectangle 20">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F2595C78-F3AD-C7D4-B1E5-7356A09C9A19}"/>
              </a:ext>
            </a:extLst>
          </p:cNvPr>
          <p:cNvPicPr>
            <a:picLocks noChangeAspect="1"/>
          </p:cNvPicPr>
          <p:nvPr/>
        </p:nvPicPr>
        <p:blipFill>
          <a:blip r:embed="rId2"/>
          <a:stretch>
            <a:fillRect/>
          </a:stretch>
        </p:blipFill>
        <p:spPr>
          <a:xfrm>
            <a:off x="0" y="-27047"/>
            <a:ext cx="1305098" cy="527857"/>
          </a:xfrm>
          <a:prstGeom prst="rect">
            <a:avLst/>
          </a:prstGeom>
        </p:spPr>
      </p:pic>
    </p:spTree>
    <p:extLst>
      <p:ext uri="{BB962C8B-B14F-4D97-AF65-F5344CB8AC3E}">
        <p14:creationId xmlns:p14="http://schemas.microsoft.com/office/powerpoint/2010/main" val="496678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00011-94F4-2173-B8FF-4657231077FD}"/>
              </a:ext>
            </a:extLst>
          </p:cNvPr>
          <p:cNvSpPr>
            <a:spLocks noGrp="1"/>
          </p:cNvSpPr>
          <p:nvPr>
            <p:ph type="title"/>
          </p:nvPr>
        </p:nvSpPr>
        <p:spPr>
          <a:xfrm>
            <a:off x="1097280" y="286603"/>
            <a:ext cx="10058400" cy="1450757"/>
          </a:xfrm>
        </p:spPr>
        <p:txBody>
          <a:bodyPr>
            <a:normAutofit/>
          </a:bodyPr>
          <a:lstStyle/>
          <a:p>
            <a:r>
              <a:rPr lang="en-GB" b="1">
                <a:solidFill>
                  <a:srgbClr val="0D0C0C"/>
                </a:solidFill>
              </a:rPr>
              <a:t>Limitations</a:t>
            </a:r>
          </a:p>
        </p:txBody>
      </p:sp>
      <p:cxnSp>
        <p:nvCxnSpPr>
          <p:cNvPr id="20" name="Straight Connector 19">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 name="Content Placeholder 2">
            <a:extLst>
              <a:ext uri="{FF2B5EF4-FFF2-40B4-BE49-F238E27FC236}">
                <a16:creationId xmlns:a16="http://schemas.microsoft.com/office/drawing/2014/main" id="{0F323FA4-2C02-1487-D058-AFF1560718DA}"/>
              </a:ext>
            </a:extLst>
          </p:cNvPr>
          <p:cNvGraphicFramePr>
            <a:graphicFrameLocks noGrp="1"/>
          </p:cNvGraphicFramePr>
          <p:nvPr>
            <p:ph idx="1"/>
            <p:extLst>
              <p:ext uri="{D42A27DB-BD31-4B8C-83A1-F6EECF244321}">
                <p14:modId xmlns:p14="http://schemas.microsoft.com/office/powerpoint/2010/main" val="153631730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5F48D110-E841-146F-202F-FB0A92C4D9B6}"/>
              </a:ext>
            </a:extLst>
          </p:cNvPr>
          <p:cNvPicPr>
            <a:picLocks noChangeAspect="1"/>
          </p:cNvPicPr>
          <p:nvPr/>
        </p:nvPicPr>
        <p:blipFill>
          <a:blip r:embed="rId7"/>
          <a:stretch>
            <a:fillRect/>
          </a:stretch>
        </p:blipFill>
        <p:spPr>
          <a:xfrm>
            <a:off x="0" y="-27047"/>
            <a:ext cx="1305098" cy="527857"/>
          </a:xfrm>
          <a:prstGeom prst="rect">
            <a:avLst/>
          </a:prstGeom>
        </p:spPr>
      </p:pic>
    </p:spTree>
    <p:extLst>
      <p:ext uri="{BB962C8B-B14F-4D97-AF65-F5344CB8AC3E}">
        <p14:creationId xmlns:p14="http://schemas.microsoft.com/office/powerpoint/2010/main" val="216272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AFF30-9A35-C12E-CE59-C824BE8F44C6}"/>
              </a:ext>
            </a:extLst>
          </p:cNvPr>
          <p:cNvSpPr>
            <a:spLocks noGrp="1"/>
          </p:cNvSpPr>
          <p:nvPr>
            <p:ph type="title"/>
          </p:nvPr>
        </p:nvSpPr>
        <p:spPr>
          <a:xfrm>
            <a:off x="949047" y="685029"/>
            <a:ext cx="2771273" cy="5470463"/>
          </a:xfrm>
        </p:spPr>
        <p:txBody>
          <a:bodyPr anchor="ctr">
            <a:normAutofit/>
          </a:bodyPr>
          <a:lstStyle/>
          <a:p>
            <a:r>
              <a:rPr lang="en-GB" sz="3600" b="1"/>
              <a:t>Advantages</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D32ADE-8E26-DCF7-1939-39AF61737EAD}"/>
              </a:ext>
            </a:extLst>
          </p:cNvPr>
          <p:cNvSpPr>
            <a:spLocks noGrp="1"/>
          </p:cNvSpPr>
          <p:nvPr>
            <p:ph idx="1"/>
          </p:nvPr>
        </p:nvSpPr>
        <p:spPr>
          <a:xfrm>
            <a:off x="4428565" y="643466"/>
            <a:ext cx="6818427" cy="5470462"/>
          </a:xfrm>
        </p:spPr>
        <p:txBody>
          <a:bodyPr vert="horz" lIns="0" tIns="45720" rIns="0" bIns="45720" rtlCol="0" anchor="ctr">
            <a:normAutofit/>
          </a:bodyPr>
          <a:lstStyle/>
          <a:p>
            <a:pPr marL="457200" indent="-457200">
              <a:buAutoNum type="arabicPeriod"/>
            </a:pPr>
            <a:r>
              <a:rPr lang="en-GB">
                <a:ea typeface="+mn-lt"/>
                <a:cs typeface="+mn-lt"/>
              </a:rPr>
              <a:t>Reduces Administrative Burden.</a:t>
            </a:r>
          </a:p>
          <a:p>
            <a:pPr marL="457200" indent="-457200">
              <a:buAutoNum type="arabicPeriod"/>
            </a:pPr>
            <a:r>
              <a:rPr lang="en-GB">
                <a:ea typeface="+mn-lt"/>
                <a:cs typeface="+mn-lt"/>
              </a:rPr>
              <a:t>Reduces Exam Conducting Costs</a:t>
            </a:r>
          </a:p>
          <a:p>
            <a:pPr marL="457200" indent="-457200">
              <a:buAutoNum type="arabicPeriod"/>
            </a:pPr>
            <a:r>
              <a:rPr lang="en-GB">
                <a:ea typeface="+mn-lt"/>
                <a:cs typeface="+mn-lt"/>
              </a:rPr>
              <a:t>Immediately Possible To Furnish Analysed  Results </a:t>
            </a:r>
          </a:p>
          <a:p>
            <a:pPr marL="457200" indent="-457200">
              <a:buAutoNum type="arabicPeriod"/>
            </a:pPr>
            <a:r>
              <a:rPr lang="en-GB">
                <a:ea typeface="+mn-lt"/>
                <a:cs typeface="+mn-lt"/>
              </a:rPr>
              <a:t>Minimizes Chances of Cheating</a:t>
            </a:r>
          </a:p>
          <a:p>
            <a:pPr marL="457200" indent="-457200">
              <a:buAutoNum type="arabicPeriod"/>
            </a:pPr>
            <a:r>
              <a:rPr lang="en-GB">
                <a:ea typeface="+mn-lt"/>
                <a:cs typeface="+mn-lt"/>
              </a:rPr>
              <a:t>Saves Environment.</a:t>
            </a:r>
          </a:p>
          <a:p>
            <a:pPr marL="457200" indent="-457200">
              <a:buAutoNum type="arabicPeriod"/>
            </a:pPr>
            <a:r>
              <a:rPr lang="en-GB">
                <a:ea typeface="+mn-lt"/>
                <a:cs typeface="+mn-lt"/>
              </a:rPr>
              <a:t>Highly Secured.</a:t>
            </a:r>
          </a:p>
          <a:p>
            <a:pPr marL="457200" indent="-457200">
              <a:buAutoNum type="arabicPeriod"/>
            </a:pPr>
            <a:endParaRPr lang="en-GB">
              <a:ea typeface="+mn-lt"/>
              <a:cs typeface="+mn-lt"/>
            </a:endParaRPr>
          </a:p>
        </p:txBody>
      </p:sp>
      <p:pic>
        <p:nvPicPr>
          <p:cNvPr id="4" name="Picture 3">
            <a:extLst>
              <a:ext uri="{FF2B5EF4-FFF2-40B4-BE49-F238E27FC236}">
                <a16:creationId xmlns:a16="http://schemas.microsoft.com/office/drawing/2014/main" id="{4B60D5CF-B9BA-3C59-D796-28613C5BDDAE}"/>
              </a:ext>
            </a:extLst>
          </p:cNvPr>
          <p:cNvPicPr>
            <a:picLocks noChangeAspect="1"/>
          </p:cNvPicPr>
          <p:nvPr/>
        </p:nvPicPr>
        <p:blipFill>
          <a:blip r:embed="rId2"/>
          <a:stretch>
            <a:fillRect/>
          </a:stretch>
        </p:blipFill>
        <p:spPr>
          <a:xfrm>
            <a:off x="0" y="0"/>
            <a:ext cx="1305098" cy="527857"/>
          </a:xfrm>
          <a:prstGeom prst="rect">
            <a:avLst/>
          </a:prstGeom>
        </p:spPr>
      </p:pic>
    </p:spTree>
    <p:extLst>
      <p:ext uri="{BB962C8B-B14F-4D97-AF65-F5344CB8AC3E}">
        <p14:creationId xmlns:p14="http://schemas.microsoft.com/office/powerpoint/2010/main" val="43385668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1CF3954E-7BE8-F4DA-D375-B97A324F9A29}"/>
              </a:ext>
            </a:extLst>
          </p:cNvPr>
          <p:cNvPicPr>
            <a:picLocks noGrp="1" noChangeAspect="1"/>
          </p:cNvPicPr>
          <p:nvPr>
            <p:ph type="pic" idx="1"/>
          </p:nvPr>
        </p:nvPicPr>
        <p:blipFill>
          <a:blip r:embed="rId2"/>
          <a:srcRect l="33" r="33"/>
          <a:stretch/>
        </p:blipFill>
        <p:spPr>
          <a:xfrm>
            <a:off x="2842" y="10"/>
            <a:ext cx="12186315" cy="6857990"/>
          </a:xfrm>
          <a:prstGeom prst="rect">
            <a:avLst/>
          </a:prstGeom>
        </p:spPr>
      </p:pic>
      <p:sp>
        <p:nvSpPr>
          <p:cNvPr id="24" name="Rectangle 16">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E8B81-A885-94F3-D305-FDB7AF1C7D8E}"/>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sz="3300" b="1"/>
              <a:t>Design Template of Project</a:t>
            </a:r>
            <a:endParaRPr lang="en-US" sz="3300"/>
          </a:p>
        </p:txBody>
      </p:sp>
      <p:cxnSp>
        <p:nvCxnSpPr>
          <p:cNvPr id="19" name="Straight Connector 18">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35FB064F-0A31-AB85-9A37-0F9B60CC1AE0}"/>
              </a:ext>
            </a:extLst>
          </p:cNvPr>
          <p:cNvSpPr>
            <a:spLocks noGrp="1"/>
          </p:cNvSpPr>
          <p:nvPr>
            <p:ph type="body" sz="half" idx="2"/>
          </p:nvPr>
        </p:nvSpPr>
        <p:spPr>
          <a:xfrm>
            <a:off x="948648" y="2978254"/>
            <a:ext cx="3153580" cy="2444238"/>
          </a:xfrm>
        </p:spPr>
        <p:txBody>
          <a:bodyPr vert="horz" lIns="0" tIns="45720" rIns="0" bIns="45720" rtlCol="0" anchor="t">
            <a:normAutofit/>
          </a:bodyPr>
          <a:lstStyle/>
          <a:p>
            <a:r>
              <a:rPr lang="en-US" sz="2400" b="1">
                <a:latin typeface="Calibri"/>
                <a:ea typeface="Calibri"/>
                <a:cs typeface="Calibri"/>
              </a:rPr>
              <a:t>HOME PAGE</a:t>
            </a:r>
          </a:p>
        </p:txBody>
      </p:sp>
      <p:sp>
        <p:nvSpPr>
          <p:cNvPr id="21"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2DCB4C59-1D77-625B-61DA-F00E675F5242}"/>
              </a:ext>
            </a:extLst>
          </p:cNvPr>
          <p:cNvPicPr>
            <a:picLocks noChangeAspect="1"/>
          </p:cNvPicPr>
          <p:nvPr/>
        </p:nvPicPr>
        <p:blipFill>
          <a:blip r:embed="rId3"/>
          <a:stretch>
            <a:fillRect/>
          </a:stretch>
        </p:blipFill>
        <p:spPr>
          <a:xfrm>
            <a:off x="17623" y="-30228"/>
            <a:ext cx="1305098" cy="527857"/>
          </a:xfrm>
          <a:prstGeom prst="rect">
            <a:avLst/>
          </a:prstGeom>
        </p:spPr>
      </p:pic>
    </p:spTree>
    <p:extLst>
      <p:ext uri="{BB962C8B-B14F-4D97-AF65-F5344CB8AC3E}">
        <p14:creationId xmlns:p14="http://schemas.microsoft.com/office/powerpoint/2010/main" val="5844368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95AF0D08-10E9-1022-D43B-4363A820F791}"/>
              </a:ext>
            </a:extLst>
          </p:cNvPr>
          <p:cNvPicPr>
            <a:picLocks noGrp="1" noChangeAspect="1"/>
          </p:cNvPicPr>
          <p:nvPr>
            <p:ph type="pic" idx="1"/>
          </p:nvPr>
        </p:nvPicPr>
        <p:blipFill>
          <a:blip r:embed="rId2"/>
          <a:srcRect t="1298" b="1298"/>
          <a:stretch/>
        </p:blipFill>
        <p:spPr>
          <a:xfrm>
            <a:off x="0" y="10"/>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E90A2AA-7F5B-03D6-B321-4389319782C0}"/>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sz="2800" b="1"/>
              <a:t>Design Template of Project</a:t>
            </a:r>
            <a:endParaRPr lang="en-US" sz="2800"/>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3643953-81B3-7E79-AA35-39C0045A548A}"/>
              </a:ext>
            </a:extLst>
          </p:cNvPr>
          <p:cNvSpPr>
            <a:spLocks noGrp="1"/>
          </p:cNvSpPr>
          <p:nvPr>
            <p:ph type="body" sz="half" idx="2"/>
          </p:nvPr>
        </p:nvSpPr>
        <p:spPr>
          <a:xfrm>
            <a:off x="948648" y="2978254"/>
            <a:ext cx="3153580" cy="2444238"/>
          </a:xfrm>
        </p:spPr>
        <p:txBody>
          <a:bodyPr vert="horz" lIns="0" tIns="45720" rIns="0" bIns="45720" rtlCol="0" anchor="t">
            <a:normAutofit/>
          </a:bodyPr>
          <a:lstStyle/>
          <a:p>
            <a:r>
              <a:rPr lang="en-US" sz="2400" b="1">
                <a:latin typeface="Calibri"/>
                <a:ea typeface="Calibri"/>
                <a:cs typeface="Calibri"/>
              </a:rPr>
              <a:t>ADMIN LOGIN</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47BB8AE2-22D8-4EC6-1E20-E1D74F2E542C}"/>
              </a:ext>
            </a:extLst>
          </p:cNvPr>
          <p:cNvPicPr>
            <a:picLocks noChangeAspect="1"/>
          </p:cNvPicPr>
          <p:nvPr/>
        </p:nvPicPr>
        <p:blipFill>
          <a:blip r:embed="rId3"/>
          <a:stretch>
            <a:fillRect/>
          </a:stretch>
        </p:blipFill>
        <p:spPr>
          <a:xfrm>
            <a:off x="3175" y="-30228"/>
            <a:ext cx="1305098" cy="527857"/>
          </a:xfrm>
          <a:prstGeom prst="rect">
            <a:avLst/>
          </a:prstGeom>
        </p:spPr>
      </p:pic>
    </p:spTree>
    <p:extLst>
      <p:ext uri="{BB962C8B-B14F-4D97-AF65-F5344CB8AC3E}">
        <p14:creationId xmlns:p14="http://schemas.microsoft.com/office/powerpoint/2010/main" val="14545092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DB9315F1-E4A7-83C0-4183-1F773C5AB96F}"/>
              </a:ext>
            </a:extLst>
          </p:cNvPr>
          <p:cNvPicPr>
            <a:picLocks noGrp="1" noChangeAspect="1"/>
          </p:cNvPicPr>
          <p:nvPr>
            <p:ph type="pic" idx="1"/>
          </p:nvPr>
        </p:nvPicPr>
        <p:blipFill>
          <a:blip r:embed="rId2"/>
          <a:srcRect l="33" r="33"/>
          <a:stretch/>
        </p:blipFill>
        <p:spPr>
          <a:xfrm>
            <a:off x="2843" y="10"/>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F8FD4E4-1589-0BA5-6C0F-8B6906931C80}"/>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sz="2800" b="1"/>
              <a:t>Design Template of Project</a:t>
            </a:r>
            <a:endParaRPr lang="en-US" sz="2800"/>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8C49311-5527-E25D-E870-B0FDA0E8A384}"/>
              </a:ext>
            </a:extLst>
          </p:cNvPr>
          <p:cNvSpPr>
            <a:spLocks noGrp="1"/>
          </p:cNvSpPr>
          <p:nvPr>
            <p:ph type="body" sz="half" idx="2"/>
          </p:nvPr>
        </p:nvSpPr>
        <p:spPr>
          <a:xfrm>
            <a:off x="948648" y="2978254"/>
            <a:ext cx="3153580" cy="2444238"/>
          </a:xfrm>
        </p:spPr>
        <p:txBody>
          <a:bodyPr vert="horz" lIns="0" tIns="45720" rIns="0" bIns="45720" rtlCol="0" anchor="t">
            <a:normAutofit/>
          </a:bodyPr>
          <a:lstStyle/>
          <a:p>
            <a:r>
              <a:rPr lang="en-US" sz="2400" b="1">
                <a:latin typeface="Calibri"/>
                <a:ea typeface="Calibri"/>
                <a:cs typeface="Calibri"/>
              </a:rPr>
              <a:t>ADMIN PAGE</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811948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B9315F1-E4A7-83C0-4183-1F773C5AB96F}"/>
              </a:ext>
            </a:extLst>
          </p:cNvPr>
          <p:cNvPicPr>
            <a:picLocks noGrp="1" noChangeAspect="1"/>
          </p:cNvPicPr>
          <p:nvPr>
            <p:ph type="pic" idx="1"/>
          </p:nvPr>
        </p:nvPicPr>
        <p:blipFill>
          <a:blip r:embed="rId2"/>
          <a:srcRect l="33" r="33"/>
          <a:stretch/>
        </p:blipFill>
        <p:spPr>
          <a:xfrm>
            <a:off x="2843" y="10"/>
            <a:ext cx="12186315" cy="6857990"/>
          </a:xfrm>
          <a:prstGeom prst="rect">
            <a:avLst/>
          </a:prstGeom>
        </p:spPr>
      </p:pic>
    </p:spTree>
    <p:extLst>
      <p:ext uri="{BB962C8B-B14F-4D97-AF65-F5344CB8AC3E}">
        <p14:creationId xmlns:p14="http://schemas.microsoft.com/office/powerpoint/2010/main" val="3300936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B9315F1-E4A7-83C0-4183-1F773C5AB96F}"/>
              </a:ext>
            </a:extLst>
          </p:cNvPr>
          <p:cNvPicPr>
            <a:picLocks noGrp="1" noChangeAspect="1"/>
          </p:cNvPicPr>
          <p:nvPr>
            <p:ph type="pic" idx="1"/>
          </p:nvPr>
        </p:nvPicPr>
        <p:blipFill>
          <a:blip r:embed="rId2"/>
          <a:srcRect l="33" r="33"/>
          <a:stretch/>
        </p:blipFill>
        <p:spPr>
          <a:xfrm>
            <a:off x="2843" y="10"/>
            <a:ext cx="12186315" cy="6857990"/>
          </a:xfrm>
          <a:prstGeom prst="rect">
            <a:avLst/>
          </a:prstGeom>
        </p:spPr>
      </p:pic>
    </p:spTree>
    <p:extLst>
      <p:ext uri="{BB962C8B-B14F-4D97-AF65-F5344CB8AC3E}">
        <p14:creationId xmlns:p14="http://schemas.microsoft.com/office/powerpoint/2010/main" val="307803099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Garamon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357</TotalTime>
  <Words>173</Words>
  <Application>Microsoft Office PowerPoint</Application>
  <PresentationFormat>Widescreen</PresentationFormat>
  <Paragraphs>35</Paragraphs>
  <Slides>17</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Garamond</vt:lpstr>
      <vt:lpstr>RetrospectVTI</vt:lpstr>
      <vt:lpstr>Java Course Project</vt:lpstr>
      <vt:lpstr>Abstract</vt:lpstr>
      <vt:lpstr>Limitations</vt:lpstr>
      <vt:lpstr>Advantages</vt:lpstr>
      <vt:lpstr>Design Template of Project</vt:lpstr>
      <vt:lpstr>Design Template of Project</vt:lpstr>
      <vt:lpstr>Design Template of Project</vt:lpstr>
      <vt:lpstr>PowerPoint Presentation</vt:lpstr>
      <vt:lpstr>PowerPoint Presentation</vt:lpstr>
      <vt:lpstr>PowerPoint Presentation</vt:lpstr>
      <vt:lpstr>PowerPoint Presentation</vt:lpstr>
      <vt:lpstr>PowerPoint Presentation</vt:lpstr>
      <vt:lpstr>PowerPoint Presentation</vt:lpstr>
      <vt:lpstr>Design Template of Project</vt:lpstr>
      <vt:lpstr>PowerPoint Presentation</vt:lpstr>
      <vt:lpstr>Design Template of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YARRABOINA KARTHIK</dc:creator>
  <cp:lastModifiedBy>SHIVA gaddam</cp:lastModifiedBy>
  <cp:revision>4</cp:revision>
  <dcterms:created xsi:type="dcterms:W3CDTF">2022-10-18T01:58:51Z</dcterms:created>
  <dcterms:modified xsi:type="dcterms:W3CDTF">2022-11-12T18:23:53Z</dcterms:modified>
</cp:coreProperties>
</file>